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>
      <p:cViewPr>
        <p:scale>
          <a:sx n="77" d="100"/>
          <a:sy n="77" d="100"/>
        </p:scale>
        <p:origin x="-1728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96D-AF9C-43A2-8554-A84E02E3B6F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8A6-ED56-4C6B-BB18-11823C689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96D-AF9C-43A2-8554-A84E02E3B6F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8A6-ED56-4C6B-BB18-11823C689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96D-AF9C-43A2-8554-A84E02E3B6F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8A6-ED56-4C6B-BB18-11823C6898A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96D-AF9C-43A2-8554-A84E02E3B6F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8A6-ED56-4C6B-BB18-11823C6898A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96D-AF9C-43A2-8554-A84E02E3B6F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8A6-ED56-4C6B-BB18-11823C689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96D-AF9C-43A2-8554-A84E02E3B6F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8A6-ED56-4C6B-BB18-11823C6898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96D-AF9C-43A2-8554-A84E02E3B6F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8A6-ED56-4C6B-BB18-11823C689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96D-AF9C-43A2-8554-A84E02E3B6F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8A6-ED56-4C6B-BB18-11823C689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96D-AF9C-43A2-8554-A84E02E3B6F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8A6-ED56-4C6B-BB18-11823C689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96D-AF9C-43A2-8554-A84E02E3B6F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8A6-ED56-4C6B-BB18-11823C6898A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896D-AF9C-43A2-8554-A84E02E3B6F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268A6-ED56-4C6B-BB18-11823C6898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5A896D-AF9C-43A2-8554-A84E02E3B6F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67268A6-ED56-4C6B-BB18-11823C6898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401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изготовления весенней аппликации.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бумагой .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Объемная аппликация  «Подснежники».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220072" y="3556001"/>
            <a:ext cx="2552328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26275"/>
            <a:ext cx="367240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4" y="2432674"/>
            <a:ext cx="2762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выполнения работы: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зеленой бумаги делаем стебли подснежников: вырезаем длинные треугольники, складываем их пополам и загибаем вниз верхнюю часть.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3168352" cy="244827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8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выполнения работы: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3429000"/>
            <a:ext cx="3822192" cy="2697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полосок белой бумаги (шириной 1 см) склеиваем цветок подснежника. 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3672407" cy="288032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3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выполнения работы: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3284984"/>
            <a:ext cx="3822192" cy="2841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Цветы подснежника приклеиваем к верхушкам стеблей и ставим в вазу.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3384376" cy="2736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8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Завершение работы: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132856"/>
            <a:ext cx="3822192" cy="11850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Добавляем к букету листики. Можно использовать разные оттенки зеленого цвета. Или добавить желтые листики.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Оформляем наш букет.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240360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23224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3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5" cy="453650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разных странах этот цветок называют по - разному: снежинкой, снежной каплей или снежным колокольчиком, а мы – подснежником. Русское название, вероятно, произошло благодаря способности этого весеннего растения пробиваться из-под снега и зацветать с первыми лучами солнца. Интересно, что в каждой местности есть свое название подснежнику – те цветы, которые зацветают первыми и называются подснежниками. Например, в Белгородской области подснежником называют пролеску.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Немного истории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69160"/>
            <a:ext cx="3114675" cy="187801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1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36214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Настоящий подснежник – белый.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27985" y="1772817"/>
            <a:ext cx="4258816" cy="34341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Научное название – галантус. В переводе на русский язык: «молочный  цветок».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же много их бывает в лесу после таяния снега. И когда кажется, что весна никогда не наступит,  зацветают нежные, хрупкие и воздушные первоцветы.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4463"/>
          <a:stretch>
            <a:fillRect/>
          </a:stretch>
        </p:blipFill>
        <p:spPr bwMode="auto">
          <a:xfrm>
            <a:off x="755576" y="1772816"/>
            <a:ext cx="3566160" cy="292608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6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162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многих странах 19 апреля отмечают день подснежника, чтобы напомнить людям о бережном отношении к этому цветку.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624735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Как красивы  первоцветы!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Но букетики сорванных цветов очень быстро вянут в руках.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068960"/>
            <a:ext cx="4680520" cy="305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сорвал цветок - и он завял,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поймал мотылька –и он умер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на ладони.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тогда я понял,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прикоснуться 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цветку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только сердцем.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331236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4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132857"/>
            <a:ext cx="7740848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Материалы, необходимые для работы: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цветная бумага (лучше двухсторонняя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картон, ножницы, клей, карандаш, линейка.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предлагаю вам сделать подснежники из бумаги, оформив изделие в виде открытки.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88949" y="3573016"/>
            <a:ext cx="54726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9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выполнения работы: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3429000"/>
            <a:ext cx="3822192" cy="2697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Берем лист белой бумаги и вырезаем шаблон вазочки, высотой 8 см.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3185479" cy="3168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4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выполнения работы: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3429000"/>
            <a:ext cx="3822192" cy="2697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Делим шаблон на 8 равных частей и разрезаем их.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024336" cy="309634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3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выполнения работы: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996952"/>
            <a:ext cx="3822192" cy="3129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лист бумаги или картона приклеиваем разрезанные полоски: только кончики, середина остается свободной.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2808311" cy="30243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6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366</TotalTime>
  <Words>330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Технология изготовления весенней аппликации. Работа с бумагой . Объемная аппликация  «Подснежники».</vt:lpstr>
      <vt:lpstr>Немного истории</vt:lpstr>
      <vt:lpstr>Настоящий подснежник – белый.</vt:lpstr>
      <vt:lpstr>Во многих странах 19 апреля отмечают день подснежника, чтобы напомнить людям о бережном отношении к этому цветку.</vt:lpstr>
      <vt:lpstr>Как красивы  первоцветы!  Но букетики сорванных цветов очень быстро вянут в руках.</vt:lpstr>
      <vt:lpstr>Я предлагаю вам сделать подснежники из бумаги, оформив изделие в виде открытки.</vt:lpstr>
      <vt:lpstr>Алгоритм выполнения работы:</vt:lpstr>
      <vt:lpstr>Алгоритм выполнения работы:</vt:lpstr>
      <vt:lpstr>Алгоритм выполнения работы:</vt:lpstr>
      <vt:lpstr>Алгоритм выполнения работы:</vt:lpstr>
      <vt:lpstr>Алгоритм выполнения работы:</vt:lpstr>
      <vt:lpstr>Алгоритм выполнения работы:</vt:lpstr>
      <vt:lpstr>Завершение работы: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изготовления весенней открытки. Работа с бумагой и бросовым материалом. Объемная открытка  «Весенние первоцветы».</dc:title>
  <dc:creator>User</dc:creator>
  <cp:lastModifiedBy>User</cp:lastModifiedBy>
  <cp:revision>18</cp:revision>
  <dcterms:created xsi:type="dcterms:W3CDTF">2020-04-09T09:44:30Z</dcterms:created>
  <dcterms:modified xsi:type="dcterms:W3CDTF">2020-04-10T05:39:52Z</dcterms:modified>
</cp:coreProperties>
</file>